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0" r:id="rId3"/>
    <p:sldId id="258" r:id="rId4"/>
    <p:sldId id="261" r:id="rId5"/>
    <p:sldId id="269" r:id="rId6"/>
    <p:sldId id="262" r:id="rId7"/>
    <p:sldId id="263" r:id="rId8"/>
    <p:sldId id="264" r:id="rId9"/>
    <p:sldId id="270" r:id="rId10"/>
    <p:sldId id="259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7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КАРТИНКИ\Природа\Погода\Времена года\Зима\648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285750"/>
            <a:ext cx="8358188" cy="635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F:\вика3\Новая папка\bg20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188" y="1571625"/>
            <a:ext cx="785812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F:\вика3\Новая папка\bg20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72438" y="357188"/>
            <a:ext cx="928687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F:\вика3\Новая папка\bg20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58188" y="3143250"/>
            <a:ext cx="785812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F:\вика3\Новая папка\bg20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00" y="4929188"/>
            <a:ext cx="785813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F:\вика3\Новая папка\bg20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15313" y="6072188"/>
            <a:ext cx="785812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F:\вика3\Новая папка\bg20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25" y="1500188"/>
            <a:ext cx="785813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 descr="F:\вика3\Новая папка\bg20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14313"/>
            <a:ext cx="928687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F:\вика3\Новая папка\bg20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928938"/>
            <a:ext cx="785812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F:\вика3\Новая папка\bg20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88" y="4786313"/>
            <a:ext cx="785812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F:\вика3\Новая папка\bg20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6072188"/>
            <a:ext cx="785812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3" descr="C:\Documents and Settings\Admin\Рабочий стол\угадай\Синий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01000" y="6500813"/>
            <a:ext cx="10128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671C9EE-212A-470E-8614-1A235DAADB7B}" type="datetimeFigureOut">
              <a:rPr lang="ru-RU"/>
              <a:pPr>
                <a:defRPr/>
              </a:pPr>
              <a:t>24.10.2013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A111485-A226-4610-8572-EDBD223045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Picture 2" descr="F:\вика3\Новая папка\bg20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000125" y="1500188"/>
            <a:ext cx="785813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3" descr="F:\вика3\Новая папка\bg20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14313" y="214313"/>
            <a:ext cx="928687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2" descr="F:\вика3\Новая папка\bg20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14313" y="2928938"/>
            <a:ext cx="785812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2" descr="F:\вика3\Новая папка\bg20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28688" y="4786313"/>
            <a:ext cx="785812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2" descr="F:\вика3\Новая папка\bg20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14313" y="6072188"/>
            <a:ext cx="785812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2" descr="F:\вика3\Новая папка\bg20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215188" y="1571625"/>
            <a:ext cx="785812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3" descr="F:\вика3\Новая папка\bg20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072438" y="357188"/>
            <a:ext cx="928687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8" name="Picture 2" descr="F:\вика3\Новая папка\bg20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358188" y="3143250"/>
            <a:ext cx="785812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9" name="Picture 2" descr="F:\вика3\Новая папка\bg20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429500" y="4929188"/>
            <a:ext cx="785813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Picture 2" descr="F:\вика3\Новая папка\bg20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215313" y="6072188"/>
            <a:ext cx="785812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vikafedotova38.ucoz.ru/load/shablony_prezentacij/animirovannye/44-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slide" Target="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slide" Target="slide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7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slide" Target="slide10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7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slide" Target="slide10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slide" Target="slide7.xml"/><Relationship Id="rId5" Type="http://schemas.openxmlformats.org/officeDocument/2006/relationships/image" Target="../media/image6.png"/><Relationship Id="rId4" Type="http://schemas.openxmlformats.org/officeDocument/2006/relationships/slide" Target="slide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4"/>
            <a:ext cx="7772400" cy="3143272"/>
          </a:xfrm>
        </p:spPr>
        <p:txBody>
          <a:bodyPr/>
          <a:lstStyle/>
          <a:p>
            <a:r>
              <a:rPr lang="ru-RU" sz="4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СОСТАВЛЕНИЕ СВЯЗНОГО РАССКАЗА ПО СЕРИИ СЮЖЕТНЫХ КАРТИНОК </a:t>
            </a:r>
            <a:br>
              <a:rPr lang="ru-RU" sz="4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«СНЕГОВИК»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2066" y="4929198"/>
            <a:ext cx="3429024" cy="100013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Чуманова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Ирина  Петровна,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учитель-логопед  МОУ СОШ № 9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 Надыма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анимашки детские\fon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5357826"/>
            <a:ext cx="1319719" cy="7835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71678"/>
            <a:ext cx="8229600" cy="250033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Подумай ещё!</a:t>
            </a:r>
            <a:endParaRPr lang="ru-RU" dirty="0">
              <a:solidFill>
                <a:srgbClr val="002060"/>
              </a:solidFill>
              <a:latin typeface="Book Antiqua" pitchFamily="18" charset="0"/>
            </a:endParaRPr>
          </a:p>
        </p:txBody>
      </p:sp>
      <p:sp>
        <p:nvSpPr>
          <p:cNvPr id="3" name="Управляющая кнопка: назад 2">
            <a:hlinkClick r:id="" action="ppaction://hlinkshowjump?jump=lastslideviewed" highlightClick="1"/>
          </p:cNvPr>
          <p:cNvSpPr/>
          <p:nvPr/>
        </p:nvSpPr>
        <p:spPr>
          <a:xfrm>
            <a:off x="7500958" y="6072206"/>
            <a:ext cx="1042416" cy="50006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ndAc>
      <p:stSnd>
        <p:snd r:embed="rId2" name="voltage.wav" builtIn="1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Интернет-ресурсы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http://vikafedotova38.ucoz.ru/load/shablony_prezentacij/animirovannye/44-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Шаблон презентации «Зима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анимированный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Серии сюжетных картинок на слайдах 1-10 –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Бурдина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С.В.   Сюжеты для развития логического и образного мышления. «Истории в картинках» часть 2. ВЕСНА ДИЗАЙН, г. Киров, 2004 г.</a:t>
            </a:r>
          </a:p>
          <a:p>
            <a:endParaRPr lang="ru-RU" sz="1800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/>
          </a:p>
          <a:p>
            <a:endParaRPr lang="ru-RU" sz="1800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74638"/>
            <a:ext cx="5857916" cy="4797436"/>
          </a:xfrm>
        </p:spPr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Внимательно рассмотри картинки.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Разложи  их в нужном порядке.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Составь рассказ по картинкам и расскажи его.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lum contrast="17000"/>
          </a:blip>
          <a:srcRect/>
          <a:stretch>
            <a:fillRect/>
          </a:stretch>
        </p:blipFill>
        <p:spPr bwMode="auto">
          <a:xfrm>
            <a:off x="4143372" y="0"/>
            <a:ext cx="3286148" cy="3357562"/>
          </a:xfrm>
          <a:prstGeom prst="ellipse">
            <a:avLst/>
          </a:prstGeom>
          <a:ln w="190500" cap="sq">
            <a:solidFill>
              <a:srgbClr val="FFC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Picture 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lum contrast="18000"/>
          </a:blip>
          <a:srcRect/>
          <a:stretch>
            <a:fillRect/>
          </a:stretch>
        </p:blipFill>
        <p:spPr bwMode="auto">
          <a:xfrm>
            <a:off x="5572132" y="3214686"/>
            <a:ext cx="3357586" cy="3357586"/>
          </a:xfrm>
          <a:prstGeom prst="ellipse">
            <a:avLst/>
          </a:prstGeom>
          <a:ln w="190500" cap="sq">
            <a:solidFill>
              <a:srgbClr val="FFC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Picture 4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lum contrast="21000"/>
          </a:blip>
          <a:srcRect/>
          <a:stretch>
            <a:fillRect/>
          </a:stretch>
        </p:blipFill>
        <p:spPr bwMode="auto">
          <a:xfrm>
            <a:off x="1857356" y="3214686"/>
            <a:ext cx="3429024" cy="3357586"/>
          </a:xfrm>
          <a:prstGeom prst="ellipse">
            <a:avLst/>
          </a:prstGeom>
          <a:ln w="190500" cap="sq">
            <a:solidFill>
              <a:srgbClr val="FFC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Picture 5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>
            <a:lum contrast="22000"/>
          </a:blip>
          <a:srcRect/>
          <a:stretch>
            <a:fillRect/>
          </a:stretch>
        </p:blipFill>
        <p:spPr bwMode="auto">
          <a:xfrm>
            <a:off x="285720" y="0"/>
            <a:ext cx="3286148" cy="3357562"/>
          </a:xfrm>
          <a:prstGeom prst="ellipse">
            <a:avLst/>
          </a:prstGeom>
          <a:ln w="190500" cap="sq">
            <a:solidFill>
              <a:srgbClr val="FFC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lum contrast="17000"/>
          </a:blip>
          <a:srcRect/>
          <a:stretch>
            <a:fillRect/>
          </a:stretch>
        </p:blipFill>
        <p:spPr bwMode="auto">
          <a:xfrm>
            <a:off x="428596" y="0"/>
            <a:ext cx="3071834" cy="3286124"/>
          </a:xfrm>
          <a:prstGeom prst="ellipse">
            <a:avLst/>
          </a:prstGeom>
          <a:ln w="190500" cap="sq">
            <a:solidFill>
              <a:srgbClr val="FFC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Picture 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lum contrast="18000"/>
          </a:blip>
          <a:srcRect/>
          <a:stretch>
            <a:fillRect/>
          </a:stretch>
        </p:blipFill>
        <p:spPr bwMode="auto">
          <a:xfrm>
            <a:off x="5857884" y="3357562"/>
            <a:ext cx="3000396" cy="3214710"/>
          </a:xfrm>
          <a:prstGeom prst="ellipse">
            <a:avLst/>
          </a:prstGeom>
          <a:ln w="190500" cap="sq">
            <a:solidFill>
              <a:srgbClr val="FFC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Picture 4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lum contrast="21000"/>
          </a:blip>
          <a:srcRect/>
          <a:stretch>
            <a:fillRect/>
          </a:stretch>
        </p:blipFill>
        <p:spPr bwMode="auto">
          <a:xfrm>
            <a:off x="1928794" y="3357562"/>
            <a:ext cx="3214710" cy="3286148"/>
          </a:xfrm>
          <a:prstGeom prst="ellipse">
            <a:avLst/>
          </a:prstGeom>
          <a:ln w="190500" cap="sq">
            <a:solidFill>
              <a:srgbClr val="FFC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Picture 5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>
            <a:lum contrast="22000"/>
          </a:blip>
          <a:srcRect/>
          <a:stretch>
            <a:fillRect/>
          </a:stretch>
        </p:blipFill>
        <p:spPr bwMode="auto">
          <a:xfrm>
            <a:off x="4429124" y="0"/>
            <a:ext cx="3071834" cy="3286124"/>
          </a:xfrm>
          <a:prstGeom prst="ellipse">
            <a:avLst/>
          </a:prstGeom>
          <a:ln w="190500" cap="sq">
            <a:solidFill>
              <a:srgbClr val="FFC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Прямоугольник 7"/>
          <p:cNvSpPr/>
          <p:nvPr/>
        </p:nvSpPr>
        <p:spPr>
          <a:xfrm>
            <a:off x="4071934" y="2357430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6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2357430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0628" y="5943600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6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71472" y="5715016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6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lum contrast="17000"/>
          </a:blip>
          <a:srcRect/>
          <a:stretch>
            <a:fillRect/>
          </a:stretch>
        </p:blipFill>
        <p:spPr bwMode="auto">
          <a:xfrm>
            <a:off x="571472" y="142852"/>
            <a:ext cx="3143272" cy="3012840"/>
          </a:xfrm>
          <a:prstGeom prst="ellipse">
            <a:avLst/>
          </a:prstGeom>
          <a:ln w="190500" cap="sq">
            <a:solidFill>
              <a:srgbClr val="FFC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Picture 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lum contrast="18000"/>
          </a:blip>
          <a:srcRect/>
          <a:stretch>
            <a:fillRect/>
          </a:stretch>
        </p:blipFill>
        <p:spPr bwMode="auto">
          <a:xfrm>
            <a:off x="5357818" y="3357562"/>
            <a:ext cx="3357586" cy="3286148"/>
          </a:xfrm>
          <a:prstGeom prst="ellipse">
            <a:avLst/>
          </a:prstGeom>
          <a:ln w="190500" cap="sq">
            <a:solidFill>
              <a:srgbClr val="FFC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Picture 4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lum contrast="21000"/>
          </a:blip>
          <a:srcRect/>
          <a:stretch>
            <a:fillRect/>
          </a:stretch>
        </p:blipFill>
        <p:spPr bwMode="auto">
          <a:xfrm>
            <a:off x="1714480" y="3357562"/>
            <a:ext cx="3286148" cy="3214710"/>
          </a:xfrm>
          <a:prstGeom prst="ellipse">
            <a:avLst/>
          </a:prstGeom>
          <a:ln w="190500" cap="sq">
            <a:solidFill>
              <a:srgbClr val="FFC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Picture 5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>
            <a:lum contrast="22000"/>
          </a:blip>
          <a:srcRect/>
          <a:stretch>
            <a:fillRect/>
          </a:stretch>
        </p:blipFill>
        <p:spPr bwMode="auto">
          <a:xfrm>
            <a:off x="4357686" y="214290"/>
            <a:ext cx="3214710" cy="3000396"/>
          </a:xfrm>
          <a:prstGeom prst="ellipse">
            <a:avLst/>
          </a:prstGeom>
          <a:ln w="190500" cap="sq">
            <a:solidFill>
              <a:srgbClr val="FFC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Прямоугольник 7"/>
          <p:cNvSpPr/>
          <p:nvPr/>
        </p:nvSpPr>
        <p:spPr>
          <a:xfrm>
            <a:off x="4143372" y="2500306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6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2357430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0628" y="5857892"/>
            <a:ext cx="914400" cy="7715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6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00100" y="5715016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6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lum contrast="17000"/>
          </a:blip>
          <a:srcRect/>
          <a:stretch>
            <a:fillRect/>
          </a:stretch>
        </p:blipFill>
        <p:spPr bwMode="auto">
          <a:xfrm>
            <a:off x="571472" y="214290"/>
            <a:ext cx="3000396" cy="3143248"/>
          </a:xfrm>
          <a:prstGeom prst="ellipse">
            <a:avLst/>
          </a:prstGeom>
          <a:ln w="190500" cap="sq">
            <a:solidFill>
              <a:srgbClr val="FFC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>
            <a:lum contrast="18000"/>
          </a:blip>
          <a:srcRect/>
          <a:stretch>
            <a:fillRect/>
          </a:stretch>
        </p:blipFill>
        <p:spPr bwMode="auto">
          <a:xfrm>
            <a:off x="4214810" y="214290"/>
            <a:ext cx="3071834" cy="3143248"/>
          </a:xfrm>
          <a:prstGeom prst="ellipse">
            <a:avLst/>
          </a:prstGeom>
          <a:ln w="190500" cap="sq">
            <a:solidFill>
              <a:srgbClr val="FFC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Picture 4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lum contrast="21000"/>
          </a:blip>
          <a:srcRect/>
          <a:stretch>
            <a:fillRect/>
          </a:stretch>
        </p:blipFill>
        <p:spPr bwMode="auto">
          <a:xfrm>
            <a:off x="1571604" y="3571876"/>
            <a:ext cx="3000396" cy="3071834"/>
          </a:xfrm>
          <a:prstGeom prst="ellipse">
            <a:avLst/>
          </a:prstGeom>
          <a:ln w="190500" cap="sq">
            <a:solidFill>
              <a:srgbClr val="FFC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Picture 5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>
            <a:lum contrast="22000"/>
          </a:blip>
          <a:srcRect/>
          <a:stretch>
            <a:fillRect/>
          </a:stretch>
        </p:blipFill>
        <p:spPr bwMode="auto">
          <a:xfrm>
            <a:off x="5072066" y="3571876"/>
            <a:ext cx="3357586" cy="3071834"/>
          </a:xfrm>
          <a:prstGeom prst="ellipse">
            <a:avLst/>
          </a:prstGeom>
          <a:ln w="190500" cap="sq">
            <a:solidFill>
              <a:srgbClr val="FFC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Прямоугольник 8"/>
          <p:cNvSpPr/>
          <p:nvPr/>
        </p:nvSpPr>
        <p:spPr>
          <a:xfrm>
            <a:off x="785786" y="5943600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6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14876" y="5943600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6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2500306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857620" y="2428868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lum contrast="17000"/>
          </a:blip>
          <a:srcRect/>
          <a:stretch>
            <a:fillRect/>
          </a:stretch>
        </p:blipFill>
        <p:spPr bwMode="auto">
          <a:xfrm>
            <a:off x="285720" y="214290"/>
            <a:ext cx="3000396" cy="3071834"/>
          </a:xfrm>
          <a:prstGeom prst="ellipse">
            <a:avLst/>
          </a:prstGeom>
          <a:ln w="190500" cap="sq">
            <a:solidFill>
              <a:srgbClr val="FFC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>
            <a:lum contrast="18000"/>
          </a:blip>
          <a:srcRect/>
          <a:stretch>
            <a:fillRect/>
          </a:stretch>
        </p:blipFill>
        <p:spPr bwMode="auto">
          <a:xfrm>
            <a:off x="4143372" y="0"/>
            <a:ext cx="3000396" cy="3143272"/>
          </a:xfrm>
          <a:prstGeom prst="ellipse">
            <a:avLst/>
          </a:prstGeom>
          <a:ln w="190500" cap="sq">
            <a:solidFill>
              <a:srgbClr val="FFC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Picture 4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lum contrast="21000"/>
          </a:blip>
          <a:srcRect/>
          <a:stretch>
            <a:fillRect/>
          </a:stretch>
        </p:blipFill>
        <p:spPr bwMode="auto">
          <a:xfrm>
            <a:off x="5500694" y="3286124"/>
            <a:ext cx="3214710" cy="3286148"/>
          </a:xfrm>
          <a:prstGeom prst="ellipse">
            <a:avLst/>
          </a:prstGeom>
          <a:ln w="190500" cap="sq">
            <a:solidFill>
              <a:srgbClr val="FFC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6" cstate="print">
            <a:lum contrast="22000"/>
          </a:blip>
          <a:srcRect/>
          <a:stretch>
            <a:fillRect/>
          </a:stretch>
        </p:blipFill>
        <p:spPr bwMode="auto">
          <a:xfrm>
            <a:off x="1857356" y="3214686"/>
            <a:ext cx="3143272" cy="3286148"/>
          </a:xfrm>
          <a:prstGeom prst="ellipse">
            <a:avLst/>
          </a:prstGeom>
          <a:ln w="190500" cap="sq">
            <a:solidFill>
              <a:srgbClr val="FFC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0" name="Прямоугольник 9"/>
          <p:cNvSpPr/>
          <p:nvPr/>
        </p:nvSpPr>
        <p:spPr>
          <a:xfrm>
            <a:off x="7572396" y="4929198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2571744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868" y="2428868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71538" y="5715016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29190" y="5943600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6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lum contrast="17000"/>
          </a:blip>
          <a:srcRect/>
          <a:stretch>
            <a:fillRect/>
          </a:stretch>
        </p:blipFill>
        <p:spPr bwMode="auto">
          <a:xfrm>
            <a:off x="714348" y="214290"/>
            <a:ext cx="3071834" cy="3071834"/>
          </a:xfrm>
          <a:prstGeom prst="ellipse">
            <a:avLst/>
          </a:prstGeom>
          <a:ln w="190500" cap="sq">
            <a:solidFill>
              <a:srgbClr val="FFC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>
            <a:lum contrast="18000"/>
          </a:blip>
          <a:srcRect/>
          <a:stretch>
            <a:fillRect/>
          </a:stretch>
        </p:blipFill>
        <p:spPr bwMode="auto">
          <a:xfrm>
            <a:off x="4143372" y="214290"/>
            <a:ext cx="3214710" cy="3000396"/>
          </a:xfrm>
          <a:prstGeom prst="ellipse">
            <a:avLst/>
          </a:prstGeom>
          <a:ln w="190500" cap="sq">
            <a:solidFill>
              <a:srgbClr val="FFC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 cstate="print">
            <a:lum contrast="21000"/>
          </a:blip>
          <a:srcRect/>
          <a:stretch>
            <a:fillRect/>
          </a:stretch>
        </p:blipFill>
        <p:spPr bwMode="auto">
          <a:xfrm>
            <a:off x="5357818" y="3571876"/>
            <a:ext cx="3357586" cy="3071834"/>
          </a:xfrm>
          <a:prstGeom prst="ellipse">
            <a:avLst/>
          </a:prstGeom>
          <a:ln w="190500" cap="sq">
            <a:solidFill>
              <a:srgbClr val="FFC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5" cstate="print">
            <a:lum contrast="22000"/>
          </a:blip>
          <a:srcRect/>
          <a:stretch>
            <a:fillRect/>
          </a:stretch>
        </p:blipFill>
        <p:spPr bwMode="auto">
          <a:xfrm>
            <a:off x="1714480" y="3643314"/>
            <a:ext cx="3286148" cy="3000396"/>
          </a:xfrm>
          <a:prstGeom prst="ellipse">
            <a:avLst/>
          </a:prstGeom>
          <a:ln w="190500" cap="sq">
            <a:solidFill>
              <a:srgbClr val="FFC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Прямоугольник 5"/>
          <p:cNvSpPr/>
          <p:nvPr/>
        </p:nvSpPr>
        <p:spPr>
          <a:xfrm>
            <a:off x="285720" y="2786058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29058" y="2714620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1538" y="5943600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3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929190" y="5943600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4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74638"/>
            <a:ext cx="5857916" cy="4797436"/>
          </a:xfrm>
        </p:spPr>
        <p:txBody>
          <a:bodyPr/>
          <a:lstStyle/>
          <a:p>
            <a:r>
              <a:rPr lang="ru-RU" sz="6000" dirty="0" smtClean="0">
                <a:solidFill>
                  <a:srgbClr val="0070C0"/>
                </a:solidFill>
              </a:rPr>
              <a:t>МОЛОДЕЦ!</a:t>
            </a:r>
            <a:endParaRPr lang="ru-RU" sz="6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Зима анимированный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</TotalTime>
  <Words>100</Words>
  <PresentationFormat>Экран (4:3)</PresentationFormat>
  <Paragraphs>37</Paragraphs>
  <Slides>11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Зима анимированный</vt:lpstr>
      <vt:lpstr>СОСТАВЛЕНИЕ СВЯЗНОГО РАССКАЗА ПО СЕРИИ СЮЖЕТНЫХ КАРТИНОК  «СНЕГОВИК» </vt:lpstr>
      <vt:lpstr>Внимательно рассмотри картинки. Разложи  их в нужном порядке. Составь рассказ по картинкам и расскажи его.</vt:lpstr>
      <vt:lpstr>Слайд 3</vt:lpstr>
      <vt:lpstr>Слайд 4</vt:lpstr>
      <vt:lpstr>Слайд 5</vt:lpstr>
      <vt:lpstr>Слайд 6</vt:lpstr>
      <vt:lpstr>Слайд 7</vt:lpstr>
      <vt:lpstr>Слайд 8</vt:lpstr>
      <vt:lpstr>МОЛОДЕЦ!</vt:lpstr>
      <vt:lpstr>Подумай ещё!</vt:lpstr>
      <vt:lpstr>Интернет-ресурсы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318</cp:lastModifiedBy>
  <cp:revision>44</cp:revision>
  <dcterms:modified xsi:type="dcterms:W3CDTF">2013-10-24T04:53:14Z</dcterms:modified>
</cp:coreProperties>
</file>