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pptx" ContentType="application/vnd.openxmlformats-officedocument.presentationml.presentation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6" r:id="rId2"/>
    <p:sldId id="285" r:id="rId3"/>
    <p:sldId id="299" r:id="rId4"/>
    <p:sldId id="300" r:id="rId5"/>
    <p:sldId id="301" r:id="rId6"/>
    <p:sldId id="302" r:id="rId7"/>
    <p:sldId id="303" r:id="rId8"/>
    <p:sldId id="30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752" autoAdjust="0"/>
    <p:restoredTop sz="94660"/>
  </p:normalViewPr>
  <p:slideViewPr>
    <p:cSldViewPr>
      <p:cViewPr varScale="1">
        <p:scale>
          <a:sx n="64" d="100"/>
          <a:sy n="64" d="100"/>
        </p:scale>
        <p:origin x="-73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___Microsoft_Office_PowerPoint1.ppt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501126" cy="6858000"/>
          </a:xfrm>
          <a:solidFill>
            <a:schemeClr val="accent3">
              <a:lumMod val="60000"/>
              <a:lumOff val="40000"/>
            </a:schemeClr>
          </a:solidFill>
          <a:ln w="762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428604"/>
            <a:ext cx="8643966" cy="3286148"/>
          </a:xfrm>
          <a:prstGeom prst="rect">
            <a:avLst/>
          </a:prstGeom>
          <a:solidFill>
            <a:srgbClr val="92D050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СХЕМЫ </a:t>
            </a:r>
          </a:p>
          <a:p>
            <a:pPr algn="ctr"/>
            <a:r>
              <a:rPr lang="ru-RU" sz="36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ДЛЯ СОСТАВЛЕНИЯ </a:t>
            </a:r>
          </a:p>
          <a:p>
            <a:pPr algn="ctr"/>
            <a:r>
              <a:rPr lang="ru-RU" sz="36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ОПИСАТЕЛЬНЫХ  РАССКАЗОВ</a:t>
            </a:r>
          </a:p>
          <a:p>
            <a:pPr algn="ctr"/>
            <a:endParaRPr lang="ru-RU" sz="3600" b="1" i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i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4286256"/>
            <a:ext cx="8572528" cy="2143140"/>
          </a:xfrm>
          <a:prstGeom prst="rect">
            <a:avLst/>
          </a:prstGeom>
          <a:solidFill>
            <a:srgbClr val="92D050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Выполнила</a:t>
            </a:r>
            <a:r>
              <a:rPr lang="en-US" sz="24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b="1" i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учитель-логопед   МОУ СОШ № 9</a:t>
            </a:r>
          </a:p>
          <a:p>
            <a:pPr algn="ctr"/>
            <a:r>
              <a:rPr lang="ru-RU" sz="24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г. Надым</a:t>
            </a:r>
          </a:p>
          <a:p>
            <a:pPr algn="ctr"/>
            <a:r>
              <a:rPr lang="ru-RU" sz="2400" b="1" i="1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Чуманова</a:t>
            </a:r>
            <a:r>
              <a:rPr lang="ru-RU" sz="24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И.П</a:t>
            </a:r>
            <a:endParaRPr lang="ru-RU" sz="2400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396000" cy="7047000"/>
        </p:xfrm>
        <a:graphic>
          <a:graphicData uri="http://schemas.openxmlformats.org/presentationml/2006/ole">
            <p:oleObj spid="_x0000_s1026" name="Презентация" r:id="rId3" imgW="4570532" imgH="3427608" progId="PowerPoint.Show.12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4282" y="214290"/>
            <a:ext cx="8786874" cy="642942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lum contrast="40000"/>
          </a:blip>
          <a:srcRect/>
          <a:stretch>
            <a:fillRect/>
          </a:stretch>
        </p:blipFill>
        <p:spPr bwMode="auto">
          <a:xfrm>
            <a:off x="785786" y="4000504"/>
            <a:ext cx="7572428" cy="2500330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/>
          <a:stretch>
            <a:fillRect/>
          </a:stretch>
        </p:blipFill>
        <p:spPr bwMode="auto">
          <a:xfrm>
            <a:off x="785786" y="1071546"/>
            <a:ext cx="7572428" cy="2786082"/>
          </a:xfrm>
          <a:prstGeom prst="rect">
            <a:avLst/>
          </a:prstGeom>
          <a:solidFill>
            <a:srgbClr val="C00000"/>
          </a:solidFill>
          <a:ln w="2857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7" name="Скругленный прямоугольник 6"/>
          <p:cNvSpPr/>
          <p:nvPr/>
        </p:nvSpPr>
        <p:spPr>
          <a:xfrm>
            <a:off x="714348" y="428604"/>
            <a:ext cx="7715304" cy="500066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Расскажи-ка о ПРОФЕССИИ</a:t>
            </a:r>
            <a:endParaRPr lang="ru-RU" sz="36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3">
              <a:lumMod val="75000"/>
            </a:schemeClr>
          </a:solidFill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85786" y="357166"/>
            <a:ext cx="7643866" cy="500066"/>
          </a:xfrm>
          <a:prstGeom prst="roundRect">
            <a:avLst/>
          </a:prstGeom>
          <a:solidFill>
            <a:srgbClr val="FFFF00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/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ОПИШИ   ЖИВОТНОЕ</a:t>
            </a:r>
            <a:endParaRPr lang="ru-RU" sz="3600" b="1" dirty="0">
              <a:ln/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>
            <a:lum contrast="40000"/>
          </a:blip>
          <a:srcRect/>
          <a:stretch>
            <a:fillRect/>
          </a:stretch>
        </p:blipFill>
        <p:spPr bwMode="auto">
          <a:xfrm>
            <a:off x="428596" y="1142984"/>
            <a:ext cx="8143932" cy="2500330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  <a:effectLst/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>
            <a:lum contrast="40000"/>
          </a:blip>
          <a:srcRect/>
          <a:stretch>
            <a:fillRect/>
          </a:stretch>
        </p:blipFill>
        <p:spPr bwMode="auto">
          <a:xfrm>
            <a:off x="500034" y="3929066"/>
            <a:ext cx="8072494" cy="2571768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6">
              <a:lumMod val="75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endParaRPr lang="ru-RU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143504" y="2143116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42910" y="142852"/>
            <a:ext cx="7929618" cy="71438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РАССКАЗЫ О ЗВЕРЯТАХ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lum bright="-10000" contrast="30000"/>
          </a:blip>
          <a:srcRect/>
          <a:stretch>
            <a:fillRect/>
          </a:stretch>
        </p:blipFill>
        <p:spPr bwMode="auto">
          <a:xfrm>
            <a:off x="285720" y="1071546"/>
            <a:ext cx="8572560" cy="2500330"/>
          </a:xfrm>
          <a:prstGeom prst="rect">
            <a:avLst/>
          </a:prstGeom>
          <a:noFill/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lum bright="-10000" contrast="40000"/>
          </a:blip>
          <a:srcRect/>
          <a:stretch>
            <a:fillRect/>
          </a:stretch>
        </p:blipFill>
        <p:spPr bwMode="auto">
          <a:xfrm>
            <a:off x="642910" y="3786190"/>
            <a:ext cx="7929618" cy="2643206"/>
          </a:xfrm>
          <a:prstGeom prst="rect">
            <a:avLst/>
          </a:prstGeom>
          <a:noFill/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71472" y="285728"/>
            <a:ext cx="8072494" cy="7143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ОПИСАНИЕ ОВОЩЕЙ И ФРУКТОВ  </a:t>
            </a:r>
            <a:endParaRPr lang="ru-RU" sz="3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lum contrast="40000"/>
          </a:blip>
          <a:srcRect/>
          <a:stretch>
            <a:fillRect/>
          </a:stretch>
        </p:blipFill>
        <p:spPr bwMode="auto">
          <a:xfrm>
            <a:off x="285720" y="1142984"/>
            <a:ext cx="8572560" cy="221457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lum bright="-10000" contrast="40000"/>
          </a:blip>
          <a:srcRect/>
          <a:stretch>
            <a:fillRect/>
          </a:stretch>
        </p:blipFill>
        <p:spPr bwMode="auto">
          <a:xfrm>
            <a:off x="500034" y="3500438"/>
            <a:ext cx="8143932" cy="307183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rgbClr val="C00000"/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4282" y="214290"/>
            <a:ext cx="8715436" cy="635798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00100" y="357166"/>
            <a:ext cx="7072362" cy="7143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РАССКАЖИ О ПРОДУКТАХ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lum bright="-10000" contrast="40000"/>
          </a:blip>
          <a:srcRect/>
          <a:stretch>
            <a:fillRect/>
          </a:stretch>
        </p:blipFill>
        <p:spPr bwMode="auto">
          <a:xfrm>
            <a:off x="357158" y="1285860"/>
            <a:ext cx="8358246" cy="4572032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ИСПОЛЬЗОВАННЫЙ МАТЕРИАЛ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43050"/>
            <a:ext cx="9144000" cy="3857652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357431"/>
            <a:ext cx="84296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dirty="0" smtClean="0"/>
              <a:t>Рисунки на </a:t>
            </a:r>
            <a:r>
              <a:rPr lang="ru-RU" smtClean="0"/>
              <a:t>слайдах  2-7</a:t>
            </a:r>
            <a:r>
              <a:rPr lang="en-US" dirty="0" smtClean="0"/>
              <a:t>:</a:t>
            </a:r>
            <a:r>
              <a:rPr lang="ru-RU" dirty="0" smtClean="0"/>
              <a:t> Ткаченко Т.А., Готовимся к школе. М.,  РОСМЭН, автор, 2008, стр. 142, 195,  207, 210, 262, 249, 264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412</TotalTime>
  <Words>71</Words>
  <PresentationFormat>Экран (4:3)</PresentationFormat>
  <Paragraphs>16</Paragraphs>
  <Slides>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Тема Office</vt:lpstr>
      <vt:lpstr>Презентация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ИСПОЛЬЗОВАННЫЙ МАТЕРИАЛ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318</cp:lastModifiedBy>
  <cp:revision>63</cp:revision>
  <dcterms:modified xsi:type="dcterms:W3CDTF">2013-10-24T07:56:25Z</dcterms:modified>
</cp:coreProperties>
</file>