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76" r:id="rId8"/>
    <p:sldId id="277" r:id="rId9"/>
    <p:sldId id="281" r:id="rId10"/>
    <p:sldId id="275" r:id="rId11"/>
    <p:sldId id="279" r:id="rId12"/>
    <p:sldId id="280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71" autoAdjust="0"/>
    <p:restoredTop sz="94660"/>
  </p:normalViewPr>
  <p:slideViewPr>
    <p:cSldViewPr>
      <p:cViewPr varScale="1">
        <p:scale>
          <a:sx n="64" d="100"/>
          <a:sy n="64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83D22-FCE0-43E0-8CFC-DBE28FDEA2B9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4EC29-1A6B-454B-B7B7-926480F51A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4EC29-1A6B-454B-B7B7-926480F51A5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4EC29-1A6B-454B-B7B7-926480F51A5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A6EFD-AD39-4D9A-8370-51BB254B4FB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B2C84-7372-45F4-8C60-2B7A77C36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07718-B843-47F2-988F-1BAA7224408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32EE5-32A1-4606-B8E2-EF8CA2EAE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67C9C-D1B8-4E9B-B32B-7F4CC6AD7381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687DB-23F1-4CFF-95C3-B5665CA38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C8EDE-3553-46FF-BD1F-F9C5E663F768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BCB46-29CB-48BB-BA54-DED7A4CB6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695D7-BAB7-4756-8CB5-459529E37935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AF047-5AFD-4957-9C01-BA86EE697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09C62-2E74-493A-B470-4A2C85F8FCF7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2A88-BA80-4C9F-A02F-20A7534BF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19E49-D0F3-49F8-9B30-656133FE17A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C88CB-993D-43A4-99D0-E0127D06C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80544-091C-4983-9747-D59DFA1EA09B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A1063-610C-49E1-A9B0-EDB9D0E88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35EF3-410E-44BE-9505-18D36A33AB61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68B2A-A9E1-4D07-B5D6-D038353A4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9F63E-5ED8-4740-86E0-96B5015F94F5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D6C89-6649-4254-AFBD-7DB234EED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3145A-FE5D-4978-B03A-D34EF0CF073F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867A-EA6F-42DD-9945-BED704FD7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4958B2-5F15-4F3F-B186-BDF37FADB6E8}" type="datetimeFigureOut">
              <a:rPr lang="ru-RU"/>
              <a:pPr>
                <a:defRPr/>
              </a:pPr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192DE0-4D15-447D-8ADE-F40176A92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85728"/>
            <a:ext cx="8572560" cy="63579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572250"/>
            <a:ext cx="914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1035" name="Picture 2" descr="C:\Documents and Settings\Admin\Рабочий стол\новые фоны\гномы\1120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7188" y="5286375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3" descr="C:\Documents and Settings\Admin\Рабочий стол\новые фоны\1243938054_sneg2.jp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285750"/>
            <a:ext cx="135731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3" descr="C:\Documents and Settings\Admin\Рабочий стол\новые фоны\1243938054_sneg2.jp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0"/>
            <a:ext cx="1357312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3" descr="C:\Documents and Settings\Admin\Рабочий стол\новые фоны\1243938054_sneg2.jpg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214313"/>
            <a:ext cx="135731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  <p:sndAc>
      <p:stSnd>
        <p:snd r:embed="rId13" name="chimes.wav" builtIn="1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edu.ru/detail_10450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iroda.inc.ru/prazdnik/anima/anima2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857387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рассказа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«НОВОГОДНИЙ ПРАЗДНИК»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4429132"/>
            <a:ext cx="6786610" cy="1928826"/>
          </a:xfrm>
        </p:spPr>
        <p:txBody>
          <a:bodyPr rtlCol="0">
            <a:normAutofit fontScale="850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Чуманова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Петровна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9 г. Надыма»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Подумай ещё!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lastslideviewed" highlightClick="1"/>
          </p:cNvPr>
          <p:cNvSpPr/>
          <p:nvPr/>
        </p:nvSpPr>
        <p:spPr>
          <a:xfrm>
            <a:off x="7286644" y="5929330"/>
            <a:ext cx="1428760" cy="642942"/>
          </a:xfrm>
          <a:prstGeom prst="actionButtonBackPrevio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8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красивом зале стоит нарядная      ёлка.      Дети украсили её разноцветными огоньками, золотыми колокольчиками, серебряным дождем, огромными шарами. Наступил весёлый праздник!</a:t>
            </a:r>
            <a:endParaRPr lang="ru-RU" dirty="0"/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7200" b="1" i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ЖеЛАЮ</a:t>
            </a:r>
            <a:r>
              <a:rPr lang="ru-RU" sz="72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УДАЧИ!</a:t>
            </a:r>
            <a:endParaRPr lang="ru-RU" sz="72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u="sng" dirty="0" smtClean="0">
                <a:hlinkClick r:id="rId3"/>
              </a:rPr>
              <a:t>http://www.rusedu.ru/detail_10450.html</a:t>
            </a:r>
            <a:r>
              <a:rPr lang="ru-RU" dirty="0" smtClean="0"/>
              <a:t> - шаблон Снеговики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hlinkClick r:id="rId4"/>
              </a:rPr>
              <a:t>http://priroda.inc.ru/prazdnik/anima/anima2.html</a:t>
            </a:r>
            <a:r>
              <a:rPr lang="ru-RU" dirty="0" smtClean="0"/>
              <a:t>  - слайд 2 елка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ew_year_001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642918"/>
            <a:ext cx="542928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праздник                     огромные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ёлка                              красивый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дождь                           золотые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колокольчики            серебряный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зал                                нарядная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шары                           весёлый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огоньки                       разноцветные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праздник         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ёлка                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дождь          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колокольчики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зал                   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шары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огоньки              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57950" y="6143644"/>
            <a:ext cx="2286016" cy="5000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красивый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9058" y="6143644"/>
            <a:ext cx="2286016" cy="5000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золотые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86446" y="4857760"/>
            <a:ext cx="2857520" cy="5715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разноцветные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72264" y="5500702"/>
            <a:ext cx="2143140" cy="571504"/>
          </a:xfrm>
          <a:prstGeom prst="roundRect">
            <a:avLst>
              <a:gd name="adj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огромные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34" y="5500702"/>
            <a:ext cx="2357454" cy="571504"/>
          </a:xfrm>
          <a:prstGeom prst="roundRect">
            <a:avLst>
              <a:gd name="adj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весёлый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71604" y="6143644"/>
            <a:ext cx="2214578" cy="500066"/>
          </a:xfrm>
          <a:prstGeom prst="roundRect">
            <a:avLst>
              <a:gd name="adj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нарядная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428728" y="5500702"/>
            <a:ext cx="2571768" cy="571504"/>
          </a:xfrm>
          <a:prstGeom prst="roundRect">
            <a:avLst>
              <a:gd name="adj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серебряный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1.11022E-16 L 0.22188 -0.7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5 0.01064 L 0.50868 -0.736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-3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6 1.11022E-16 L 0.49289 -0.55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-0.01042 L 0.25243 -0.547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19 -0.00186 L -0.01319 -0.463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1 -0.01065 L -0.01841 -0.2807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1.11022E-16 L -0.01111 -0.081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красивый зал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нарядная ёлка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разноцветные огоньки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золотые колокольчики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серебряный дождь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огромные шары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весёлый праздник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красивом зале стоит нарядная ёлка. Дети украсили её  разноцветным огоньками, золотыми колокольчиками, серебряным дождём, огромными </a:t>
            </a:r>
          </a:p>
          <a:p>
            <a:pPr algn="jus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шарами. Наступил    весёлый праздник!</a:t>
            </a:r>
          </a:p>
        </p:txBody>
      </p:sp>
    </p:spTree>
  </p:cSld>
  <p:clrMapOvr>
    <a:masterClrMapping/>
  </p:clrMapOvr>
  <p:transition spd="slow">
    <p:wedg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…сивом зале ст…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н…рядная ёлка.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286388"/>
            <a:ext cx="7858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714612" y="5286388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4500562" y="5286388"/>
            <a:ext cx="71438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5286388"/>
            <a:ext cx="71438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5286388"/>
            <a:ext cx="78581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7643834" y="5286388"/>
            <a:ext cx="71438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1714488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1714488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2428868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Дети украсили её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разн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цветны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-ми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огон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ками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 золотыми колокольчиками, серебряным д..ждём, огромными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..рами.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643578"/>
            <a:ext cx="71438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357422" y="5643578"/>
            <a:ext cx="64294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5643578"/>
            <a:ext cx="64294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4143372" y="5643578"/>
            <a:ext cx="64294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5715016"/>
            <a:ext cx="71438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6000760" y="5643578"/>
            <a:ext cx="71438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5643578"/>
            <a:ext cx="785818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7929586" y="5643578"/>
            <a:ext cx="71438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1785926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2357430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3714752"/>
            <a:ext cx="35719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3786190"/>
            <a:ext cx="35719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Н..ступил в..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сёлый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праз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..ник!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786050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5286380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7786710" y="5072074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1857364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1714488"/>
            <a:ext cx="42862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00232" y="2357430"/>
            <a:ext cx="35719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снегови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снеговики</Template>
  <TotalTime>1449</TotalTime>
  <Words>234</Words>
  <Application>Microsoft Office PowerPoint</Application>
  <PresentationFormat>Экран (4:3)</PresentationFormat>
  <Paragraphs>84</Paragraphs>
  <Slides>14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снеговики</vt:lpstr>
      <vt:lpstr>составление рассказа «НОВОГОДНИЙ ПРАЗДНИК»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Интернет-ресурсы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ороллглддддшшодд</dc:title>
  <dc:creator>318</dc:creator>
  <cp:lastModifiedBy>318</cp:lastModifiedBy>
  <cp:revision>162</cp:revision>
  <dcterms:created xsi:type="dcterms:W3CDTF">2011-12-28T05:50:07Z</dcterms:created>
  <dcterms:modified xsi:type="dcterms:W3CDTF">2013-10-23T13:52:16Z</dcterms:modified>
</cp:coreProperties>
</file>