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6C6E03-D642-4839-944B-EA5DE15EC595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ECBEB1-1AA2-4C88-99A6-EA4A95220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188640"/>
            <a:ext cx="8640960" cy="648072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5b43fe5490c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666711" y="4761352"/>
            <a:ext cx="2477289" cy="20966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2</cp:revision>
  <dcterms:created xsi:type="dcterms:W3CDTF">2012-02-13T15:41:30Z</dcterms:created>
  <dcterms:modified xsi:type="dcterms:W3CDTF">2012-02-13T15:53:16Z</dcterms:modified>
</cp:coreProperties>
</file>