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85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Book7.jpg"/>
          <p:cNvPicPr>
            <a:picLocks noChangeAspect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5661248"/>
            <a:ext cx="1423468" cy="975494"/>
          </a:xfrm>
          <a:prstGeom prst="rect">
            <a:avLst/>
          </a:prstGeom>
        </p:spPr>
      </p:pic>
      <p:pic>
        <p:nvPicPr>
          <p:cNvPr id="9" name="Рисунок 8" descr="kolokol34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7740352" y="260648"/>
            <a:ext cx="1152128" cy="8778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BAA97-D6E1-4031-BBAF-C0FE623A61D0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6303E-CC88-4AD6-A49B-5A6A149AFD8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oxana</cp:lastModifiedBy>
  <cp:revision>1</cp:revision>
  <dcterms:created xsi:type="dcterms:W3CDTF">2012-02-15T14:11:34Z</dcterms:created>
  <dcterms:modified xsi:type="dcterms:W3CDTF">2012-02-15T14:21:12Z</dcterms:modified>
</cp:coreProperties>
</file>