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paper22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668162" cy="6858000"/>
          </a:xfrm>
          <a:prstGeom prst="rect">
            <a:avLst/>
          </a:prstGeom>
        </p:spPr>
      </p:pic>
      <p:pic>
        <p:nvPicPr>
          <p:cNvPr id="7" name="Рисунок 6" descr="paper22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619672" y="0"/>
            <a:ext cx="1668162" cy="6858000"/>
          </a:xfrm>
          <a:prstGeom prst="rect">
            <a:avLst/>
          </a:prstGeom>
        </p:spPr>
      </p:pic>
      <p:pic>
        <p:nvPicPr>
          <p:cNvPr id="9" name="Рисунок 8" descr="paper22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275856" y="0"/>
            <a:ext cx="1668162" cy="6858000"/>
          </a:xfrm>
          <a:prstGeom prst="rect">
            <a:avLst/>
          </a:prstGeom>
        </p:spPr>
      </p:pic>
      <p:pic>
        <p:nvPicPr>
          <p:cNvPr id="10" name="Рисунок 9" descr="paper22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4932040" y="0"/>
            <a:ext cx="1668162" cy="6858000"/>
          </a:xfrm>
          <a:prstGeom prst="rect">
            <a:avLst/>
          </a:prstGeom>
        </p:spPr>
      </p:pic>
      <p:pic>
        <p:nvPicPr>
          <p:cNvPr id="11" name="Рисунок 10" descr="paper22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588224" y="0"/>
            <a:ext cx="1668162" cy="6858000"/>
          </a:xfrm>
          <a:prstGeom prst="rect">
            <a:avLst/>
          </a:prstGeom>
        </p:spPr>
      </p:pic>
      <p:pic>
        <p:nvPicPr>
          <p:cNvPr id="12" name="Рисунок 11" descr="paper22.jpg"/>
          <p:cNvPicPr>
            <a:picLocks noChangeAspect="1"/>
          </p:cNvPicPr>
          <p:nvPr userDrawn="1"/>
        </p:nvPicPr>
        <p:blipFill>
          <a:blip r:embed="rId4" cstate="print"/>
          <a:srcRect r="37440"/>
          <a:stretch>
            <a:fillRect/>
          </a:stretch>
        </p:blipFill>
        <p:spPr>
          <a:xfrm>
            <a:off x="8100392" y="0"/>
            <a:ext cx="1043608" cy="6858000"/>
          </a:xfrm>
          <a:prstGeom prst="rect">
            <a:avLst/>
          </a:prstGeom>
        </p:spPr>
      </p:pic>
      <p:pic>
        <p:nvPicPr>
          <p:cNvPr id="14" name="Рисунок 13" descr="14358e5cf301.jpg"/>
          <p:cNvPicPr>
            <a:picLocks noChangeAspect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336" y="5589240"/>
            <a:ext cx="1383229" cy="10961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3DD12-E857-4224-8A36-65A11563AF7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oxana</dc:creator>
  <cp:lastModifiedBy>oxana</cp:lastModifiedBy>
  <cp:revision>3</cp:revision>
  <dcterms:created xsi:type="dcterms:W3CDTF">2012-01-25T17:13:35Z</dcterms:created>
  <dcterms:modified xsi:type="dcterms:W3CDTF">2012-01-25T17:39:41Z</dcterms:modified>
</cp:coreProperties>
</file>