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BC89-ABA3-49FC-8637-54DF7F6BFF81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9679-543F-46BD-879D-DA460C8A0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ABC89-ABA3-49FC-8637-54DF7F6BFF81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49679-543F-46BD-879D-DA460C8A083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2ffff2597eee9dea3ed32f16bfc8eaca_97261c04f07e7532a65b0366ba42611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595942" cy="6858000"/>
          </a:xfrm>
          <a:prstGeom prst="rect">
            <a:avLst/>
          </a:prstGeom>
        </p:spPr>
      </p:pic>
      <p:pic>
        <p:nvPicPr>
          <p:cNvPr id="8" name="Рисунок 7" descr="2ffff2597eee9dea3ed32f16bfc8eaca_97261c04f07e7532a65b0366ba42611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555776" y="0"/>
            <a:ext cx="2595942" cy="6858000"/>
          </a:xfrm>
          <a:prstGeom prst="rect">
            <a:avLst/>
          </a:prstGeom>
        </p:spPr>
      </p:pic>
      <p:pic>
        <p:nvPicPr>
          <p:cNvPr id="9" name="Рисунок 8" descr="2ffff2597eee9dea3ed32f16bfc8eaca_97261c04f07e7532a65b0366ba42611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148064" y="0"/>
            <a:ext cx="2595942" cy="6858000"/>
          </a:xfrm>
          <a:prstGeom prst="rect">
            <a:avLst/>
          </a:prstGeom>
        </p:spPr>
      </p:pic>
      <p:pic>
        <p:nvPicPr>
          <p:cNvPr id="10" name="Рисунок 9" descr="2ffff2597eee9dea3ed32f16bfc8eaca_97261c04f07e7532a65b0366ba426112.jpg"/>
          <p:cNvPicPr>
            <a:picLocks noChangeAspect="1"/>
          </p:cNvPicPr>
          <p:nvPr userDrawn="1"/>
        </p:nvPicPr>
        <p:blipFill>
          <a:blip r:embed="rId4" cstate="print"/>
          <a:srcRect r="43155"/>
          <a:stretch>
            <a:fillRect/>
          </a:stretch>
        </p:blipFill>
        <p:spPr>
          <a:xfrm>
            <a:off x="7668344" y="0"/>
            <a:ext cx="1475656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1</cp:revision>
  <dcterms:created xsi:type="dcterms:W3CDTF">2012-01-28T12:30:43Z</dcterms:created>
  <dcterms:modified xsi:type="dcterms:W3CDTF">2012-01-28T12:37:04Z</dcterms:modified>
</cp:coreProperties>
</file>