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Безымянный4.png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233331"/>
            <a:ext cx="1152991" cy="1624669"/>
          </a:xfrm>
          <a:prstGeom prst="rect">
            <a:avLst/>
          </a:prstGeom>
        </p:spPr>
      </p:pic>
      <p:pic>
        <p:nvPicPr>
          <p:cNvPr id="12" name="Рисунок 11" descr="8cd627d3af7a.jpg"/>
          <p:cNvPicPr>
            <a:picLocks noChangeAspect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1832" y="5413053"/>
            <a:ext cx="1312168" cy="144494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7C5BC-4F00-4970-A503-73C85D13FC8C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419F1-26FA-4A22-97B6-3F6DB42A53A3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 descr="5ebc5b5c72d7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4211517" cy="864863"/>
          </a:xfrm>
          <a:prstGeom prst="rect">
            <a:avLst/>
          </a:prstGeom>
        </p:spPr>
      </p:pic>
      <p:pic>
        <p:nvPicPr>
          <p:cNvPr id="9" name="Рисунок 8" descr="5ebc5b5c72d7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4139952" y="0"/>
            <a:ext cx="4211517" cy="864863"/>
          </a:xfrm>
          <a:prstGeom prst="rect">
            <a:avLst/>
          </a:prstGeom>
        </p:spPr>
      </p:pic>
      <p:pic>
        <p:nvPicPr>
          <p:cNvPr id="10" name="Рисунок 9" descr="5ebc5b5c72d7.png"/>
          <p:cNvPicPr>
            <a:picLocks noChangeAspect="1"/>
          </p:cNvPicPr>
          <p:nvPr userDrawn="1"/>
        </p:nvPicPr>
        <p:blipFill>
          <a:blip r:embed="rId6" cstate="print"/>
          <a:srcRect r="80349"/>
          <a:stretch>
            <a:fillRect/>
          </a:stretch>
        </p:blipFill>
        <p:spPr>
          <a:xfrm>
            <a:off x="8316416" y="0"/>
            <a:ext cx="827584" cy="8648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oxana</cp:lastModifiedBy>
  <cp:revision>1</cp:revision>
  <dcterms:created xsi:type="dcterms:W3CDTF">2012-01-30T17:22:44Z</dcterms:created>
  <dcterms:modified xsi:type="dcterms:W3CDTF">2012-01-30T17:29:27Z</dcterms:modified>
</cp:coreProperties>
</file>