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ar03.jpg"/>
          <p:cNvPicPr>
            <a:picLocks noChangeAspect="1"/>
          </p:cNvPicPr>
          <p:nvPr userDrawn="1"/>
        </p:nvPicPr>
        <p:blipFill>
          <a:blip r:embed="rId4" cstate="print"/>
          <a:srcRect r="90036"/>
          <a:stretch>
            <a:fillRect/>
          </a:stretch>
        </p:blipFill>
        <p:spPr>
          <a:xfrm>
            <a:off x="8964488" y="0"/>
            <a:ext cx="179512" cy="6858000"/>
          </a:xfrm>
          <a:prstGeom prst="rect">
            <a:avLst/>
          </a:prstGeom>
        </p:spPr>
      </p:pic>
      <p:pic>
        <p:nvPicPr>
          <p:cNvPr id="11" name="Рисунок 10" descr="bear03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164288" y="0"/>
            <a:ext cx="1801615" cy="6858000"/>
          </a:xfrm>
          <a:prstGeom prst="rect">
            <a:avLst/>
          </a:prstGeom>
        </p:spPr>
      </p:pic>
      <p:pic>
        <p:nvPicPr>
          <p:cNvPr id="10" name="Рисунок 9" descr="bear03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364088" y="0"/>
            <a:ext cx="1801615" cy="6858000"/>
          </a:xfrm>
          <a:prstGeom prst="rect">
            <a:avLst/>
          </a:prstGeom>
        </p:spPr>
      </p:pic>
      <p:pic>
        <p:nvPicPr>
          <p:cNvPr id="9" name="Рисунок 8" descr="bear03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563888" y="0"/>
            <a:ext cx="1801615" cy="6858000"/>
          </a:xfrm>
          <a:prstGeom prst="rect">
            <a:avLst/>
          </a:prstGeom>
        </p:spPr>
      </p:pic>
      <p:pic>
        <p:nvPicPr>
          <p:cNvPr id="8" name="Рисунок 7" descr="bear03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63688" y="0"/>
            <a:ext cx="1801615" cy="6858000"/>
          </a:xfrm>
          <a:prstGeom prst="rect">
            <a:avLst/>
          </a:prstGeom>
        </p:spPr>
      </p:pic>
      <p:pic>
        <p:nvPicPr>
          <p:cNvPr id="7" name="Рисунок 6" descr="bear03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8016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014E1-D025-4180-9D2C-79DE5EC0173C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822A7-D7BA-475A-8DC5-841320E7D1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2012-02-13T15:25:28Z</dcterms:created>
  <dcterms:modified xsi:type="dcterms:W3CDTF">2012-02-13T15:29:06Z</dcterms:modified>
</cp:coreProperties>
</file>