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1412776"/>
            <a:ext cx="9144000" cy="1828800"/>
          </a:xfrm>
          <a:prstGeom prst="rect">
            <a:avLst/>
          </a:prstGeom>
        </p:spPr>
      </p:pic>
      <p:pic>
        <p:nvPicPr>
          <p:cNvPr id="10" name="Рисунок 9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-387424"/>
            <a:ext cx="9144000" cy="1828800"/>
          </a:xfrm>
          <a:prstGeom prst="rect">
            <a:avLst/>
          </a:prstGeom>
        </p:spPr>
      </p:pic>
      <p:pic>
        <p:nvPicPr>
          <p:cNvPr id="8" name="Рисунок 7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212976"/>
            <a:ext cx="9144000" cy="1828800"/>
          </a:xfrm>
          <a:prstGeom prst="rect">
            <a:avLst/>
          </a:prstGeom>
        </p:spPr>
      </p:pic>
      <p:pic>
        <p:nvPicPr>
          <p:cNvPr id="7" name="Рисунок 6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029200"/>
            <a:ext cx="9144000" cy="1828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98DC7-4977-4DD1-B472-CBE4F2EF3C11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1C76-5F16-459B-A501-F688BFFC13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oxana</cp:lastModifiedBy>
  <cp:revision>1</cp:revision>
  <dcterms:created xsi:type="dcterms:W3CDTF">2012-02-13T15:21:59Z</dcterms:created>
  <dcterms:modified xsi:type="dcterms:W3CDTF">2012-02-13T15:25:11Z</dcterms:modified>
</cp:coreProperties>
</file>