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640C0-D8A2-498D-A496-2E26F3D1E543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9C37A-399D-439F-88A6-0BBA9F8301B2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 descr="31076fe0aaf7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5148064" cy="1407674"/>
          </a:xfrm>
          <a:prstGeom prst="rect">
            <a:avLst/>
          </a:prstGeom>
        </p:spPr>
      </p:pic>
      <p:pic>
        <p:nvPicPr>
          <p:cNvPr id="10" name="Рисунок 9" descr="31076fe0aaf7.jpg"/>
          <p:cNvPicPr>
            <a:picLocks noChangeAspect="1"/>
          </p:cNvPicPr>
          <p:nvPr userDrawn="1"/>
        </p:nvPicPr>
        <p:blipFill>
          <a:blip r:embed="rId4" cstate="print"/>
          <a:srcRect r="22380"/>
          <a:stretch>
            <a:fillRect/>
          </a:stretch>
        </p:blipFill>
        <p:spPr>
          <a:xfrm>
            <a:off x="5148064" y="0"/>
            <a:ext cx="3995936" cy="140767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oxana</cp:lastModifiedBy>
  <cp:revision>1</cp:revision>
  <dcterms:created xsi:type="dcterms:W3CDTF">2012-01-30T17:29:35Z</dcterms:created>
  <dcterms:modified xsi:type="dcterms:W3CDTF">2012-01-30T17:35:11Z</dcterms:modified>
</cp:coreProperties>
</file>