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188640"/>
            <a:ext cx="8640960" cy="648072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79438cb2e9d8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308304" y="5013176"/>
            <a:ext cx="1618152" cy="16855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C6511-A5C7-4EC2-B443-97A135BFCF8A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C82B1-669D-4AE9-81A8-4274A25769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2</cp:revision>
  <dcterms:created xsi:type="dcterms:W3CDTF">2012-02-13T14:49:44Z</dcterms:created>
  <dcterms:modified xsi:type="dcterms:W3CDTF">2012-02-13T15:03:26Z</dcterms:modified>
</cp:coreProperties>
</file>