
<file path=[Content_Types].xml><?xml version="1.0" encoding="utf-8"?>
<Types xmlns="http://schemas.openxmlformats.org/package/2006/content-types"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0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кругленный прямоугольник 11"/>
          <p:cNvSpPr/>
          <p:nvPr userDrawn="1"/>
        </p:nvSpPr>
        <p:spPr>
          <a:xfrm>
            <a:off x="179512" y="188640"/>
            <a:ext cx="8784976" cy="6480720"/>
          </a:xfrm>
          <a:prstGeom prst="roundRect">
            <a:avLst/>
          </a:prstGeom>
          <a:noFill/>
          <a:ln w="76200" cap="flat" cmpd="sng">
            <a:solidFill>
              <a:schemeClr val="tx2">
                <a:lumMod val="60000"/>
                <a:lumOff val="40000"/>
              </a:schemeClr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 descr="02efef1e63cb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308732" y="5373216"/>
            <a:ext cx="1604162" cy="123340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alphaModFix amt="13000"/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1EEF7C-202B-4D87-BA4B-33B9ACCD96C1}" type="datetimeFigureOut">
              <a:rPr lang="ru-RU" smtClean="0"/>
              <a:t>04.02.2012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23C30C-2A29-4485-8672-EECF4633036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oxana</dc:creator>
  <cp:lastModifiedBy>oxana</cp:lastModifiedBy>
  <cp:revision>2</cp:revision>
  <dcterms:created xsi:type="dcterms:W3CDTF">2012-02-04T16:31:15Z</dcterms:created>
  <dcterms:modified xsi:type="dcterms:W3CDTF">2012-02-04T16:44:12Z</dcterms:modified>
</cp:coreProperties>
</file>