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251520" y="260648"/>
            <a:ext cx="8640960" cy="633670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 descr="d87fd06b7144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380312" y="4653136"/>
            <a:ext cx="1420854" cy="2008021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79FFF-CF1E-44CB-B0CD-6F6231AF2B72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E19DD-3D01-4D66-A040-AFE3B84A4B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oxana</cp:lastModifiedBy>
  <cp:revision>2</cp:revision>
  <dcterms:created xsi:type="dcterms:W3CDTF">2012-02-13T15:30:42Z</dcterms:created>
  <dcterms:modified xsi:type="dcterms:W3CDTF">2012-02-13T15:41:08Z</dcterms:modified>
</cp:coreProperties>
</file>