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Рисунок 6" descr="b1bc22c34ed9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373216"/>
            <a:ext cx="1302906" cy="12401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13F66-34A1-4A7D-B520-7AFC7A4EA07D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BEC6C-9013-46B2-A952-394EDBE9E03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paper2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3694670"/>
            <a:ext cx="9144000" cy="3163330"/>
          </a:xfrm>
          <a:prstGeom prst="rect">
            <a:avLst/>
          </a:prstGeom>
        </p:spPr>
      </p:pic>
      <p:pic>
        <p:nvPicPr>
          <p:cNvPr id="8" name="Рисунок 7" descr="paper2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48680"/>
            <a:ext cx="9144000" cy="3163330"/>
          </a:xfrm>
          <a:prstGeom prst="rect">
            <a:avLst/>
          </a:prstGeom>
        </p:spPr>
      </p:pic>
      <p:pic>
        <p:nvPicPr>
          <p:cNvPr id="9" name="Рисунок 8" descr="paper27.jpg"/>
          <p:cNvPicPr>
            <a:picLocks noChangeAspect="1"/>
          </p:cNvPicPr>
          <p:nvPr userDrawn="1"/>
        </p:nvPicPr>
        <p:blipFill>
          <a:blip r:embed="rId4" cstate="print"/>
          <a:srcRect t="75561"/>
          <a:stretch>
            <a:fillRect/>
          </a:stretch>
        </p:blipFill>
        <p:spPr>
          <a:xfrm>
            <a:off x="0" y="0"/>
            <a:ext cx="9144000" cy="773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2012-01-26T17:14:38Z</dcterms:created>
  <dcterms:modified xsi:type="dcterms:W3CDTF">2012-01-26T17:19:26Z</dcterms:modified>
</cp:coreProperties>
</file>