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F5C5E-B38F-4977-8B52-13A908FEC279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B0081-429A-47BD-B54C-1C4BE1298B2D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0_5e7fc_cf91a7ef_orig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145532" cy="1022298"/>
          </a:xfrm>
          <a:prstGeom prst="rect">
            <a:avLst/>
          </a:prstGeom>
        </p:spPr>
      </p:pic>
      <p:pic>
        <p:nvPicPr>
          <p:cNvPr id="10" name="Рисунок 9" descr="0_5e7fc_cf91a7ef_orig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131840" y="0"/>
            <a:ext cx="3145532" cy="1022298"/>
          </a:xfrm>
          <a:prstGeom prst="rect">
            <a:avLst/>
          </a:prstGeom>
        </p:spPr>
      </p:pic>
      <p:pic>
        <p:nvPicPr>
          <p:cNvPr id="11" name="Рисунок 10" descr="0_5e7fc_cf91a7ef_orig.jpg"/>
          <p:cNvPicPr>
            <a:picLocks noChangeAspect="1"/>
          </p:cNvPicPr>
          <p:nvPr userDrawn="1"/>
        </p:nvPicPr>
        <p:blipFill>
          <a:blip r:embed="rId5" cstate="print"/>
          <a:srcRect r="7303"/>
          <a:stretch>
            <a:fillRect/>
          </a:stretch>
        </p:blipFill>
        <p:spPr>
          <a:xfrm>
            <a:off x="6228184" y="0"/>
            <a:ext cx="2915816" cy="10222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2012-01-30T17:42:08Z</dcterms:created>
  <dcterms:modified xsi:type="dcterms:W3CDTF">2012-01-30T17:46:32Z</dcterms:modified>
</cp:coreProperties>
</file>