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718-AC26-45E2-BC0C-34EC6D6D4FDD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F48B-C881-4331-A4C3-B93D5D9B2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718-AC26-45E2-BC0C-34EC6D6D4FDD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F48B-C881-4331-A4C3-B93D5D9B2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28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251520" y="188640"/>
            <a:ext cx="8640960" cy="6408712"/>
          </a:xfrm>
          <a:prstGeom prst="roundRect">
            <a:avLst/>
          </a:prstGeom>
          <a:noFill/>
          <a:ln>
            <a:solidFill>
              <a:schemeClr val="accent2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a62768e55ea5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240300" cy="22736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0B718-AC26-45E2-BC0C-34EC6D6D4FDD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6F48B-C881-4331-A4C3-B93D5D9B2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5</cp:revision>
  <dcterms:created xsi:type="dcterms:W3CDTF">2012-02-05T12:32:15Z</dcterms:created>
  <dcterms:modified xsi:type="dcterms:W3CDTF">2012-02-05T15:32:47Z</dcterms:modified>
</cp:coreProperties>
</file>