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0_6779c_1278e7ac_XL.jpg"/>
          <p:cNvPicPr>
            <a:picLocks noChangeAspect="1"/>
          </p:cNvPicPr>
          <p:nvPr userDrawn="1"/>
        </p:nvPicPr>
        <p:blipFill>
          <a:blip r:embed="rId4" cstate="print"/>
          <a:srcRect r="82061"/>
          <a:stretch>
            <a:fillRect/>
          </a:stretch>
        </p:blipFill>
        <p:spPr>
          <a:xfrm>
            <a:off x="8388424" y="0"/>
            <a:ext cx="755576" cy="1400477"/>
          </a:xfrm>
          <a:prstGeom prst="rect">
            <a:avLst/>
          </a:prstGeom>
        </p:spPr>
      </p:pic>
      <p:pic>
        <p:nvPicPr>
          <p:cNvPr id="9" name="Рисунок 8" descr="0_6779c_1278e7ac_XL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4211960" y="0"/>
            <a:ext cx="4211960" cy="1400477"/>
          </a:xfrm>
          <a:prstGeom prst="rect">
            <a:avLst/>
          </a:prstGeom>
        </p:spPr>
      </p:pic>
      <p:pic>
        <p:nvPicPr>
          <p:cNvPr id="8" name="Рисунок 7" descr="0_6779c_1278e7ac_XL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4211960" cy="1400477"/>
          </a:xfrm>
          <a:prstGeom prst="rect">
            <a:avLst/>
          </a:prstGeom>
        </p:spPr>
      </p:pic>
      <p:pic>
        <p:nvPicPr>
          <p:cNvPr id="11" name="Рисунок 10" descr="82b6a469be04.jpg"/>
          <p:cNvPicPr>
            <a:picLocks noChangeAspect="1"/>
          </p:cNvPicPr>
          <p:nvPr userDrawn="1"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72200" y="4511148"/>
            <a:ext cx="3129136" cy="234685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5EE791-6132-4DE5-864F-5B7EE61BDB0E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21B5C9-59BB-4725-BD82-9D4E4B00D0C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oxana</dc:creator>
  <cp:lastModifiedBy>oxana</cp:lastModifiedBy>
  <cp:revision>2</cp:revision>
  <dcterms:created xsi:type="dcterms:W3CDTF">2012-02-13T15:03:35Z</dcterms:created>
  <dcterms:modified xsi:type="dcterms:W3CDTF">2012-02-13T15:17:01Z</dcterms:modified>
</cp:coreProperties>
</file>